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EEBA-D4B0-46F3-B954-73A9DA44F867}" type="datetimeFigureOut">
              <a:rPr lang="ru-RU"/>
              <a:pPr>
                <a:defRPr/>
              </a:pPr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99FD-4040-432D-9C83-55C41746D1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656F-EA9D-4FFD-AB6B-03E2E44F9A9A}" type="datetimeFigureOut">
              <a:rPr lang="ru-RU"/>
              <a:pPr>
                <a:defRPr/>
              </a:pPr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1564-D6BC-435A-A69E-C42ADAF935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A336-EFA1-4974-AC77-3B45F4770CCD}" type="datetimeFigureOut">
              <a:rPr lang="ru-RU"/>
              <a:pPr>
                <a:defRPr/>
              </a:pPr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B44B-7565-48EA-8A9D-CD009F7BB6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7767-770A-4790-9401-01CA24E7E8A7}" type="datetimeFigureOut">
              <a:rPr lang="ru-RU"/>
              <a:pPr>
                <a:defRPr/>
              </a:pPr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3A35-FB6B-4C78-A1E0-9B2C65011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5B2E-8E49-4876-BDBA-107A7EF3C84B}" type="datetimeFigureOut">
              <a:rPr lang="ru-RU"/>
              <a:pPr>
                <a:defRPr/>
              </a:pPr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E322-A85F-4032-88F7-BAC57EA358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9F2C9-5AE1-42FE-AFFE-9EC87256A9B9}" type="datetimeFigureOut">
              <a:rPr lang="ru-RU"/>
              <a:pPr>
                <a:defRPr/>
              </a:pPr>
              <a:t>24.09.2017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C9F9-05E6-47F7-97CC-2A89AF6FAF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F105-74DC-49FA-A95A-FBB77C50A2D4}" type="datetimeFigureOut">
              <a:rPr lang="ru-RU"/>
              <a:pPr>
                <a:defRPr/>
              </a:pPr>
              <a:t>24.09.2017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9EB99-27CC-4223-953F-DB275C5C4A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2C5E-365F-4EF0-A28F-0BA78C33F6EB}" type="datetimeFigureOut">
              <a:rPr lang="ru-RU"/>
              <a:pPr>
                <a:defRPr/>
              </a:pPr>
              <a:t>24.09.2017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12150-233B-47BF-A6E1-189184A22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06A6-3343-4D3F-8AEA-B288E57066AC}" type="datetimeFigureOut">
              <a:rPr lang="ru-RU"/>
              <a:pPr>
                <a:defRPr/>
              </a:pPr>
              <a:t>24.09.2017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66E79-BE61-4FAB-B3A9-CF0E8D6E33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16C1-2D87-423D-B879-82516A9C2792}" type="datetimeFigureOut">
              <a:rPr lang="ru-RU"/>
              <a:pPr>
                <a:defRPr/>
              </a:pPr>
              <a:t>24.09.2017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FAC7-EE93-4900-BF2C-62C705717C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D7A2-451E-4407-AA3E-A25637D49C54}" type="datetimeFigureOut">
              <a:rPr lang="ru-RU"/>
              <a:pPr>
                <a:defRPr/>
              </a:pPr>
              <a:t>24.09.2017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11AF3-BDC2-4F33-A8E0-7E6E77C36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2D9B12-FF84-4203-A5A9-99DCCFB08742}" type="datetimeFigureOut">
              <a:rPr lang="ru-RU"/>
              <a:pPr>
                <a:defRPr/>
              </a:pPr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1157E3-F7DF-4AD7-A450-DF9FD4DD4C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3028950"/>
          </a:xfrm>
        </p:spPr>
        <p:txBody>
          <a:bodyPr/>
          <a:lstStyle/>
          <a:p>
            <a:r>
              <a:rPr lang="ru-RU" sz="5300" smtClean="0"/>
              <a:t>Изложение 3 класс</a:t>
            </a:r>
            <a:br>
              <a:rPr lang="ru-RU" sz="53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00B0F0"/>
                </a:solidFill>
              </a:rPr>
              <a:t>           Снег идёт.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Словарно-орфографическая подготовка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Вставьте пропущенные буквы в словах:</a:t>
            </a:r>
          </a:p>
          <a:p>
            <a:r>
              <a:rPr lang="ru-RU" smtClean="0"/>
              <a:t>С</a:t>
            </a:r>
            <a:r>
              <a:rPr lang="ru-RU" i="1" smtClean="0"/>
              <a:t>н..ж..нки, л.тели, выгл..нуло, сне.., забл..стел, круж..лись, крыш.., …г..род.</a:t>
            </a:r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изложения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1.Летят снежинки.</a:t>
            </a:r>
          </a:p>
          <a:p>
            <a:r>
              <a:rPr lang="ru-RU" sz="2800" b="1" smtClean="0">
                <a:latin typeface="Times New Roman" pitchFamily="18" charset="0"/>
              </a:rPr>
              <a:t>2.Снежинки как звездочки.</a:t>
            </a:r>
          </a:p>
          <a:p>
            <a:r>
              <a:rPr lang="ru-RU" sz="2800" b="1" smtClean="0">
                <a:latin typeface="Times New Roman" pitchFamily="18" charset="0"/>
              </a:rPr>
              <a:t>3. Крыши, дорога, огороды белые.</a:t>
            </a:r>
          </a:p>
          <a:p>
            <a:r>
              <a:rPr lang="ru-RU" sz="2800" b="1" smtClean="0">
                <a:latin typeface="Times New Roman" pitchFamily="18" charset="0"/>
              </a:rPr>
              <a:t>4.Скоро наступит зима!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500063" y="1166813"/>
            <a:ext cx="80724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  </a:t>
            </a:r>
            <a:r>
              <a:rPr lang="ru-RU" sz="2400">
                <a:latin typeface="Times New Roman" pitchFamily="18" charset="0"/>
              </a:rPr>
              <a:t>Таня посмотрела утром в окно. Снежинки летали, кружились, падали. Они ложились на крыши, грязь на дороге</a:t>
            </a:r>
            <a:r>
              <a:rPr lang="ru-RU" sz="2400" baseline="-25000">
                <a:latin typeface="Times New Roman" pitchFamily="18" charset="0"/>
              </a:rPr>
              <a:t>,</a:t>
            </a:r>
            <a:r>
              <a:rPr lang="ru-RU" sz="2400">
                <a:latin typeface="Times New Roman" pitchFamily="18" charset="0"/>
              </a:rPr>
              <a:t>, деревья.</a:t>
            </a:r>
          </a:p>
          <a:p>
            <a:r>
              <a:rPr lang="ru-RU" sz="2400">
                <a:latin typeface="Times New Roman" pitchFamily="18" charset="0"/>
              </a:rPr>
              <a:t>         Таня вышла во двор и стала разглядывать снежинки. Они как звёздочки. Все разные. У одной лучики широкие, у другой — острые.</a:t>
            </a:r>
          </a:p>
          <a:p>
            <a:r>
              <a:rPr lang="ru-RU" sz="2400">
                <a:latin typeface="Times New Roman" pitchFamily="18" charset="0"/>
              </a:rPr>
              <a:t>           После обеда крыши стали  белые, дорога белая, огороды белые.</a:t>
            </a:r>
          </a:p>
          <a:p>
            <a:r>
              <a:rPr lang="ru-RU" sz="2400">
                <a:latin typeface="Times New Roman" pitchFamily="18" charset="0"/>
              </a:rPr>
              <a:t>Выглянуло солнышко. Снег заблестел и растаял.</a:t>
            </a:r>
          </a:p>
          <a:p>
            <a:r>
              <a:rPr lang="ru-RU" sz="2400">
                <a:latin typeface="Times New Roman" pitchFamily="18" charset="0"/>
              </a:rPr>
              <a:t>          Скоро наступит зима.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928688" y="1071563"/>
            <a:ext cx="70723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Calibri" pitchFamily="34" charset="0"/>
            </a:endParaRPr>
          </a:p>
          <a:p>
            <a:r>
              <a:rPr lang="ru-RU" sz="3200" b="1">
                <a:latin typeface="Times New Roman" pitchFamily="18" charset="0"/>
              </a:rPr>
              <a:t>Как звали девочку? Что увидела Таня? Какие слова в первой части говорят о том, что шёл снег?</a:t>
            </a:r>
          </a:p>
          <a:p>
            <a:r>
              <a:rPr lang="ru-RU" sz="3200" b="1">
                <a:latin typeface="Times New Roman" pitchFamily="18" charset="0"/>
              </a:rPr>
              <a:t>На что падали снежинки?</a:t>
            </a:r>
          </a:p>
          <a:p>
            <a:r>
              <a:rPr lang="ru-RU" sz="32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215063" y="714375"/>
            <a:ext cx="292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Calibri" pitchFamily="34" charset="0"/>
            </a:endParaRPr>
          </a:p>
        </p:txBody>
      </p:sp>
      <p:pic>
        <p:nvPicPr>
          <p:cNvPr id="16386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2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443663" y="981075"/>
            <a:ext cx="20161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Таня посмотрела утром в окно. Снежинки летали, кружились, падали. Они ложились на крыши, грязь на дороге, деревья.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Куда вышла Таня?</a:t>
            </a:r>
          </a:p>
          <a:p>
            <a:r>
              <a:rPr lang="ru-RU" sz="2400" b="1" smtClean="0">
                <a:latin typeface="Times New Roman" pitchFamily="18" charset="0"/>
              </a:rPr>
              <a:t>На что похожи снежинки?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2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072188" y="214313"/>
            <a:ext cx="3071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588125" y="620713"/>
            <a:ext cx="23050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Таня вышла во двор и стала разглядывать снежинки. Они как звёздочки. Все разные. У одной лучики широкие, у другой — острые.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Какие стали крыши, дорога, огороды?</a:t>
            </a:r>
          </a:p>
          <a:p>
            <a:r>
              <a:rPr lang="ru-RU" sz="2400" b="1" smtClean="0">
                <a:latin typeface="Times New Roman" pitchFamily="18" charset="0"/>
              </a:rPr>
              <a:t>Что выглянуло?</a:t>
            </a:r>
          </a:p>
          <a:p>
            <a:r>
              <a:rPr lang="ru-RU" sz="2400" b="1" smtClean="0">
                <a:latin typeface="Times New Roman" pitchFamily="18" charset="0"/>
              </a:rPr>
              <a:t>Что случилось со снегом?</a:t>
            </a:r>
          </a:p>
          <a:p>
            <a:endParaRPr lang="ru-RU" sz="2400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5693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5572125"/>
            <a:ext cx="8929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После обеда крыши стали  белые, дорога белая, огороды белые. Выглянуло солнышко. Снег заблестел и растаял.</a:t>
            </a:r>
          </a:p>
          <a:p>
            <a:r>
              <a:rPr lang="ru-RU" sz="2400" b="1">
                <a:latin typeface="Times New Roman" pitchFamily="18" charset="0"/>
              </a:rPr>
              <a:t> Скоро наступит зима. </a:t>
            </a:r>
          </a:p>
          <a:p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95513" y="5734050"/>
            <a:ext cx="3857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>
              <a:latin typeface="Calibri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051050" y="6165850"/>
            <a:ext cx="431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Скоро наступит зима.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193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Тема Office</vt:lpstr>
      <vt:lpstr>Изложение 3 класс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Словарно-орфографическая подготовка</vt:lpstr>
      <vt:lpstr>План изложения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 3 класс  </dc:title>
  <dc:creator>Admin</dc:creator>
  <cp:lastModifiedBy>Кристя</cp:lastModifiedBy>
  <cp:revision>8</cp:revision>
  <dcterms:created xsi:type="dcterms:W3CDTF">2012-12-25T05:37:12Z</dcterms:created>
  <dcterms:modified xsi:type="dcterms:W3CDTF">2017-09-24T12:48:01Z</dcterms:modified>
</cp:coreProperties>
</file>